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p:scale>
          <a:sx n="66" d="100"/>
          <a:sy n="66" d="100"/>
        </p:scale>
        <p:origin x="-306" y="-143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166493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308408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7542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10936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427279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412403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132877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307077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38789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193152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A101E-6B63-4080-8B00-96238F8525F0}" type="datetimeFigureOut">
              <a:rPr lang="lv-LV" smtClean="0"/>
              <a:pPr/>
              <a:t>2015.01.13.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97507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A101E-6B63-4080-8B00-96238F8525F0}" type="datetimeFigureOut">
              <a:rPr lang="lv-LV" smtClean="0"/>
              <a:pPr/>
              <a:t>2015.01.13.</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CE520-79FD-4E00-BA1E-36486692AA1C}" type="slidenum">
              <a:rPr lang="lv-LV" smtClean="0"/>
              <a:pPr/>
              <a:t>‹#›</a:t>
            </a:fld>
            <a:endParaRPr lang="lv-LV"/>
          </a:p>
        </p:txBody>
      </p:sp>
    </p:spTree>
    <p:extLst>
      <p:ext uri="{BB962C8B-B14F-4D97-AF65-F5344CB8AC3E}">
        <p14:creationId xmlns:p14="http://schemas.microsoft.com/office/powerpoint/2010/main" xmlns="" val="96368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Konference</a:t>
            </a:r>
            <a:endParaRPr lang="lv-LV" dirty="0"/>
          </a:p>
        </p:txBody>
      </p:sp>
      <p:sp>
        <p:nvSpPr>
          <p:cNvPr id="3" name="Subtitle 2"/>
          <p:cNvSpPr>
            <a:spLocks noGrp="1"/>
          </p:cNvSpPr>
          <p:nvPr>
            <p:ph type="subTitle" idx="1"/>
          </p:nvPr>
        </p:nvSpPr>
        <p:spPr/>
        <p:txBody>
          <a:bodyPr/>
          <a:lstStyle/>
          <a:p>
            <a:r>
              <a:rPr lang="lv-LV" dirty="0" smtClean="0"/>
              <a:t>30.10.2014</a:t>
            </a:r>
          </a:p>
          <a:p>
            <a:r>
              <a:rPr lang="lv-LV" dirty="0" smtClean="0"/>
              <a:t>Tradicionālā kultūra izglītībā</a:t>
            </a:r>
          </a:p>
          <a:p>
            <a:r>
              <a:rPr lang="lv-LV" dirty="0" smtClean="0"/>
              <a:t>Julgī Stalte</a:t>
            </a:r>
            <a:endParaRPr lang="lv-LV" dirty="0"/>
          </a:p>
        </p:txBody>
      </p:sp>
    </p:spTree>
    <p:extLst>
      <p:ext uri="{BB962C8B-B14F-4D97-AF65-F5344CB8AC3E}">
        <p14:creationId xmlns:p14="http://schemas.microsoft.com/office/powerpoint/2010/main" xmlns="" val="345436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«Tradicionālajā kultūrā nav haltūras» M. Kūle</a:t>
            </a:r>
            <a:endParaRPr lang="lv-LV" dirty="0"/>
          </a:p>
        </p:txBody>
      </p:sp>
      <p:sp>
        <p:nvSpPr>
          <p:cNvPr id="3" name="Content Placeholder 2"/>
          <p:cNvSpPr>
            <a:spLocks noGrp="1"/>
          </p:cNvSpPr>
          <p:nvPr>
            <p:ph idx="1"/>
          </p:nvPr>
        </p:nvSpPr>
        <p:spPr/>
        <p:txBody>
          <a:bodyPr>
            <a:normAutofit lnSpcReduction="10000"/>
          </a:bodyPr>
          <a:lstStyle/>
          <a:p>
            <a:r>
              <a:rPr lang="lv-LV" dirty="0" smtClean="0"/>
              <a:t>Tradicionālā kultūra prasa nepārtrauktu izziņas ceļu, kas ejams katram pašam.</a:t>
            </a:r>
          </a:p>
          <a:p>
            <a:r>
              <a:rPr lang="lv-LV" dirty="0" smtClean="0"/>
              <a:t>Tikai ar lielu zināšanu pūru, sāk rasties izpratne par dziļākiem slāņiem un nozīmēm, spēja improvizēt.</a:t>
            </a:r>
          </a:p>
          <a:p>
            <a:r>
              <a:rPr lang="lv-LV" dirty="0" smtClean="0"/>
              <a:t>Galvenie aspekti:</a:t>
            </a:r>
          </a:p>
          <a:p>
            <a:pPr lvl="3"/>
            <a:r>
              <a:rPr lang="lv-LV" dirty="0" smtClean="0"/>
              <a:t>Darīt kopā</a:t>
            </a:r>
          </a:p>
          <a:p>
            <a:pPr lvl="3"/>
            <a:r>
              <a:rPr lang="lv-LV" dirty="0" smtClean="0"/>
              <a:t>Darīt ar jēgu</a:t>
            </a:r>
          </a:p>
          <a:p>
            <a:pPr lvl="3"/>
            <a:r>
              <a:rPr lang="lv-LV" dirty="0" smtClean="0"/>
              <a:t>Domāt un darīt atbildīgi</a:t>
            </a:r>
          </a:p>
          <a:p>
            <a:pPr lvl="3"/>
            <a:r>
              <a:rPr lang="lv-LV" dirty="0" smtClean="0"/>
              <a:t>Darīt gan priekš sevis, gan citiem</a:t>
            </a:r>
          </a:p>
          <a:p>
            <a:pPr lvl="3"/>
            <a:r>
              <a:rPr lang="lv-LV" dirty="0" smtClean="0"/>
              <a:t>Spēja dot un tikai tad lūgt</a:t>
            </a:r>
          </a:p>
          <a:p>
            <a:pPr lvl="3"/>
            <a:r>
              <a:rPr lang="lv-LV" dirty="0" smtClean="0"/>
              <a:t>Atkārtot </a:t>
            </a:r>
          </a:p>
          <a:p>
            <a:pPr lvl="3"/>
            <a:r>
              <a:rPr lang="lv-LV" dirty="0" smtClean="0"/>
              <a:t>Izzināšana</a:t>
            </a:r>
          </a:p>
        </p:txBody>
      </p:sp>
    </p:spTree>
    <p:extLst>
      <p:ext uri="{BB962C8B-B14F-4D97-AF65-F5344CB8AC3E}">
        <p14:creationId xmlns:p14="http://schemas.microsoft.com/office/powerpoint/2010/main" xmlns="" val="11080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Psiholoģiskie aspekti</a:t>
            </a:r>
            <a:endParaRPr lang="lv-LV" dirty="0"/>
          </a:p>
        </p:txBody>
      </p:sp>
      <p:sp>
        <p:nvSpPr>
          <p:cNvPr id="3" name="Content Placeholder 2"/>
          <p:cNvSpPr>
            <a:spLocks noGrp="1"/>
          </p:cNvSpPr>
          <p:nvPr>
            <p:ph idx="1"/>
          </p:nvPr>
        </p:nvSpPr>
        <p:spPr/>
        <p:txBody>
          <a:bodyPr>
            <a:normAutofit fontScale="92500" lnSpcReduction="10000"/>
          </a:bodyPr>
          <a:lstStyle/>
          <a:p>
            <a:r>
              <a:rPr lang="lv-LV" dirty="0" smtClean="0"/>
              <a:t>Nav priekšrakstu un kodeksu kā pareizi visu darīt, katram jāizziet savs ceļš, jāsatiek savi skolotāji, jāsaprot pasaules kārtība, jāizprot arhetipi, jāizjūt pasaules un savas zemes elpa, tās nesajaucot vienā katlā. Ceļš ir sarežģīts.</a:t>
            </a:r>
          </a:p>
          <a:p>
            <a:r>
              <a:rPr lang="lv-LV" dirty="0" smtClean="0"/>
              <a:t>Mūžīga pilnveidošanās</a:t>
            </a:r>
          </a:p>
          <a:p>
            <a:r>
              <a:rPr lang="lv-LV" dirty="0" smtClean="0"/>
              <a:t>Regulāra atkārtošana, regulāra sakārtošanās, caur saules godu ciklu. Atstājot negatīvo, to neņemot līdzi nākamajā cikla posmā.</a:t>
            </a:r>
          </a:p>
          <a:p>
            <a:r>
              <a:rPr lang="lv-LV" dirty="0" smtClean="0"/>
              <a:t>Ūdeņu ietekmes dēļ – nosliece uz ezoteriku un ticība brīnumzālēm, jo gandrīz katrā dzimtā reiz bijis pa zintniekam. Tāpēc visam meklējam smalku skaidrojumu, bet skaidrojumam jānāk pie katra tā īstajā laikā.</a:t>
            </a:r>
          </a:p>
          <a:p>
            <a:r>
              <a:rPr lang="lv-LV" dirty="0" smtClean="0"/>
              <a:t>Tradicionālajā kultūrā jāuzmanās no šarlatānisma. Jo īsts zintnieks/zinātājs savas zināšanas neizzīž no pirksta un neuzspiež tās kā universālu patiesību.</a:t>
            </a:r>
          </a:p>
          <a:p>
            <a:pPr marL="0" indent="0">
              <a:buNone/>
            </a:pPr>
            <a:endParaRPr lang="lv-LV" dirty="0"/>
          </a:p>
        </p:txBody>
      </p:sp>
    </p:spTree>
    <p:extLst>
      <p:ext uri="{BB962C8B-B14F-4D97-AF65-F5344CB8AC3E}">
        <p14:creationId xmlns:p14="http://schemas.microsoft.com/office/powerpoint/2010/main" xmlns="" val="399547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Spēks ir mūsos pašos</a:t>
            </a:r>
            <a:endParaRPr lang="lv-LV" dirty="0"/>
          </a:p>
        </p:txBody>
      </p:sp>
      <p:sp>
        <p:nvSpPr>
          <p:cNvPr id="3" name="Content Placeholder 2"/>
          <p:cNvSpPr>
            <a:spLocks noGrp="1"/>
          </p:cNvSpPr>
          <p:nvPr>
            <p:ph idx="1"/>
          </p:nvPr>
        </p:nvSpPr>
        <p:spPr/>
        <p:txBody>
          <a:bodyPr>
            <a:normAutofit fontScale="92500" lnSpcReduction="10000"/>
          </a:bodyPr>
          <a:lstStyle/>
          <a:p>
            <a:r>
              <a:rPr lang="lv-LV" dirty="0" smtClean="0"/>
              <a:t>Dziesmas kā formulas</a:t>
            </a:r>
          </a:p>
          <a:p>
            <a:r>
              <a:rPr lang="lv-LV" dirty="0" smtClean="0"/>
              <a:t>Senās rituālās rotaļas bērnu repertuārā</a:t>
            </a:r>
          </a:p>
          <a:p>
            <a:r>
              <a:rPr lang="lv-LV" dirty="0" smtClean="0"/>
              <a:t>Domas un dziesmas spēks – dziesmotā revolūcija, pieredze, brīvība, veselība, lietu sakārtošanās</a:t>
            </a:r>
          </a:p>
          <a:p>
            <a:r>
              <a:rPr lang="lv-LV" dirty="0" smtClean="0"/>
              <a:t>Folklora – tradicionālā kultūra nepieder «senajiem latviešiem» un nav traktējama kā pagātne. Tā ir gan pagātne, gan tagadne un nākotne. </a:t>
            </a:r>
            <a:endParaRPr lang="lv-LV" dirty="0"/>
          </a:p>
          <a:p>
            <a:r>
              <a:rPr lang="lv-LV" dirty="0" smtClean="0"/>
              <a:t>Tradicionālā kultūra ir kultūras identitāte, bez kuras cilvēkam ir bieds kļūt par kosmopolītu, miedpilsoni, bez mugurkaula un piederības.</a:t>
            </a:r>
          </a:p>
          <a:p>
            <a:r>
              <a:rPr lang="lv-LV" dirty="0" smtClean="0"/>
              <a:t>Tradicionālās kultūras pretnostatīšana klasiskajai un modernajai kultūrai kā zemāka slāņa un kvalitātes kultūras slānis ir lielākā problēma, kuras rezultātā cieš tautas kopība un identitāte.</a:t>
            </a:r>
            <a:endParaRPr lang="lv-LV" dirty="0"/>
          </a:p>
        </p:txBody>
      </p:sp>
    </p:spTree>
    <p:extLst>
      <p:ext uri="{BB962C8B-B14F-4D97-AF65-F5344CB8AC3E}">
        <p14:creationId xmlns:p14="http://schemas.microsoft.com/office/powerpoint/2010/main" xmlns="" val="204477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Pašizvērtējums kā regulāra kultūras daļa</a:t>
            </a:r>
            <a:endParaRPr lang="lv-LV" dirty="0"/>
          </a:p>
        </p:txBody>
      </p:sp>
      <p:sp>
        <p:nvSpPr>
          <p:cNvPr id="3" name="Content Placeholder 2"/>
          <p:cNvSpPr>
            <a:spLocks noGrp="1"/>
          </p:cNvSpPr>
          <p:nvPr>
            <p:ph idx="1"/>
          </p:nvPr>
        </p:nvSpPr>
        <p:spPr/>
        <p:txBody>
          <a:bodyPr>
            <a:normAutofit lnSpcReduction="10000"/>
          </a:bodyPr>
          <a:lstStyle/>
          <a:p>
            <a:r>
              <a:rPr lang="lv-LV" dirty="0" smtClean="0"/>
              <a:t>Tradicionālajā kultūrā visam ir savs laiks – cikliskums</a:t>
            </a:r>
          </a:p>
          <a:p>
            <a:r>
              <a:rPr lang="lv-LV" dirty="0" smtClean="0"/>
              <a:t>Katra cikla beigās ir pašizvērtējums un līdzsvarošanās/ harmonizēšanās</a:t>
            </a:r>
          </a:p>
          <a:p>
            <a:r>
              <a:rPr lang="lv-LV" dirty="0" smtClean="0"/>
              <a:t>Saules gada cikls – 4 vai 8 gadalaiki</a:t>
            </a:r>
          </a:p>
          <a:p>
            <a:r>
              <a:rPr lang="lv-LV" dirty="0" smtClean="0"/>
              <a:t>Četrādes, trijādes</a:t>
            </a:r>
          </a:p>
          <a:p>
            <a:r>
              <a:rPr lang="lv-LV" dirty="0" smtClean="0"/>
              <a:t>Katras lietas vieta, nozīme, vajadzīgums – attieksme pret katru lietu, skaidrojums, mīklas, tēlainā domāšana</a:t>
            </a:r>
          </a:p>
          <a:p>
            <a:r>
              <a:rPr lang="lv-LV" dirty="0" smtClean="0"/>
              <a:t>Bērnu, jauniešu, nobriedušu ļaužu, pieredzējušo sirmgalvju, sērdieņu, grūtdieņu -  pienākumi, vieta sabiedrībā, savstarpējā komunikācijas ētika, attieksme</a:t>
            </a:r>
          </a:p>
          <a:p>
            <a:endParaRPr lang="lv-LV" dirty="0" smtClean="0"/>
          </a:p>
          <a:p>
            <a:endParaRPr lang="lv-LV" dirty="0"/>
          </a:p>
        </p:txBody>
      </p:sp>
    </p:spTree>
    <p:extLst>
      <p:ext uri="{BB962C8B-B14F-4D97-AF65-F5344CB8AC3E}">
        <p14:creationId xmlns:p14="http://schemas.microsoft.com/office/powerpoint/2010/main" xmlns="" val="24454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Dzīve ir rotaļa</a:t>
            </a:r>
            <a:endParaRPr lang="lv-LV" dirty="0"/>
          </a:p>
        </p:txBody>
      </p:sp>
      <p:sp>
        <p:nvSpPr>
          <p:cNvPr id="3" name="Content Placeholder 2"/>
          <p:cNvSpPr>
            <a:spLocks noGrp="1"/>
          </p:cNvSpPr>
          <p:nvPr>
            <p:ph idx="1"/>
          </p:nvPr>
        </p:nvSpPr>
        <p:spPr/>
        <p:txBody>
          <a:bodyPr/>
          <a:lstStyle/>
          <a:p>
            <a:r>
              <a:rPr lang="lv-LV" dirty="0" smtClean="0"/>
              <a:t>Bet rotaļa ir rituāls</a:t>
            </a:r>
          </a:p>
          <a:p>
            <a:r>
              <a:rPr lang="lv-LV" dirty="0" smtClean="0"/>
              <a:t>Rotaļai ir dziļa jēga</a:t>
            </a:r>
          </a:p>
          <a:p>
            <a:r>
              <a:rPr lang="lv-LV" dirty="0" smtClean="0"/>
              <a:t>Rotaļai ir savs ejamais laiks un konteksts</a:t>
            </a:r>
          </a:p>
          <a:p>
            <a:r>
              <a:rPr lang="lv-LV" dirty="0" smtClean="0"/>
              <a:t>Dzīves izzināšana ir rotaļa</a:t>
            </a:r>
            <a:endParaRPr lang="lv-LV" dirty="0"/>
          </a:p>
        </p:txBody>
      </p:sp>
    </p:spTree>
    <p:extLst>
      <p:ext uri="{BB962C8B-B14F-4D97-AF65-F5344CB8AC3E}">
        <p14:creationId xmlns:p14="http://schemas.microsoft.com/office/powerpoint/2010/main" xmlns="" val="182901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Sarežģījumi mūsdienās</a:t>
            </a:r>
            <a:endParaRPr lang="lv-LV" dirty="0"/>
          </a:p>
        </p:txBody>
      </p:sp>
      <p:sp>
        <p:nvSpPr>
          <p:cNvPr id="3" name="Content Placeholder 2"/>
          <p:cNvSpPr>
            <a:spLocks noGrp="1"/>
          </p:cNvSpPr>
          <p:nvPr>
            <p:ph idx="1"/>
          </p:nvPr>
        </p:nvSpPr>
        <p:spPr/>
        <p:txBody>
          <a:bodyPr/>
          <a:lstStyle/>
          <a:p>
            <a:r>
              <a:rPr lang="lv-LV" dirty="0" smtClean="0"/>
              <a:t>Zaudētās paaudzes</a:t>
            </a:r>
          </a:p>
          <a:p>
            <a:pPr lvl="1"/>
            <a:r>
              <a:rPr lang="lv-LV" dirty="0" smtClean="0"/>
              <a:t>Likteņa līkločos noticis tradīciju pārmantojamības pārrāvums, bieži vairākās paaudzēs</a:t>
            </a:r>
          </a:p>
          <a:p>
            <a:pPr lvl="1"/>
            <a:r>
              <a:rPr lang="lv-LV" dirty="0" smtClean="0"/>
              <a:t>Tas neļauj izprast, uzpazīt un izjust arhetipus. Zūd arhetipiskā domāšana. </a:t>
            </a:r>
          </a:p>
          <a:p>
            <a:pPr lvl="1"/>
            <a:r>
              <a:rPr lang="lv-LV" dirty="0" smtClean="0"/>
              <a:t>Jēdzieniskums</a:t>
            </a:r>
          </a:p>
          <a:p>
            <a:r>
              <a:rPr lang="lv-LV" dirty="0" smtClean="0"/>
              <a:t>Globalizācija</a:t>
            </a:r>
          </a:p>
          <a:p>
            <a:pPr lvl="1"/>
            <a:r>
              <a:rPr lang="lv-LV" dirty="0" smtClean="0"/>
              <a:t>Svešā pieņemšana un pārņemšana kā labāka</a:t>
            </a:r>
          </a:p>
          <a:p>
            <a:pPr lvl="1"/>
            <a:r>
              <a:rPr lang="lv-LV" dirty="0" smtClean="0"/>
              <a:t>Svešu garīgu prakšu kombinēšana ar mūsu tradicionālo kultūru</a:t>
            </a:r>
          </a:p>
          <a:p>
            <a:pPr lvl="1"/>
            <a:r>
              <a:rPr lang="lv-LV" dirty="0" smtClean="0"/>
              <a:t>Mūsu kultūras glorificēšana un nostādīšana teju pirmkultūras godā</a:t>
            </a:r>
          </a:p>
          <a:p>
            <a:pPr lvl="1"/>
            <a:r>
              <a:rPr lang="lv-LV" dirty="0" smtClean="0"/>
              <a:t>Mūsu kultūras noliegšana</a:t>
            </a:r>
          </a:p>
          <a:p>
            <a:pPr marL="457200" lvl="1" indent="0">
              <a:buNone/>
            </a:pPr>
            <a:endParaRPr lang="lv-LV" dirty="0"/>
          </a:p>
        </p:txBody>
      </p:sp>
    </p:spTree>
    <p:extLst>
      <p:ext uri="{BB962C8B-B14F-4D97-AF65-F5344CB8AC3E}">
        <p14:creationId xmlns:p14="http://schemas.microsoft.com/office/powerpoint/2010/main" xmlns="" val="200084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Dzīvesziņa/Senticība un citas ticības</a:t>
            </a:r>
            <a:endParaRPr lang="lv-LV" dirty="0"/>
          </a:p>
        </p:txBody>
      </p:sp>
      <p:sp>
        <p:nvSpPr>
          <p:cNvPr id="3" name="Content Placeholder 2"/>
          <p:cNvSpPr>
            <a:spLocks noGrp="1"/>
          </p:cNvSpPr>
          <p:nvPr>
            <p:ph idx="1"/>
          </p:nvPr>
        </p:nvSpPr>
        <p:spPr/>
        <p:txBody>
          <a:bodyPr>
            <a:normAutofit fontScale="85000" lnSpcReduction="20000"/>
          </a:bodyPr>
          <a:lstStyle/>
          <a:p>
            <a:r>
              <a:rPr lang="lv-LV" dirty="0" smtClean="0"/>
              <a:t>Tradicionālā kultūra ir veidojusies un turpina attīstīties šīs zemes un kultūras telpas kontekstā</a:t>
            </a:r>
          </a:p>
          <a:p>
            <a:r>
              <a:rPr lang="lv-LV" dirty="0" smtClean="0"/>
              <a:t>Ticība ir katra cilvēka individuālā brīvība</a:t>
            </a:r>
          </a:p>
          <a:p>
            <a:r>
              <a:rPr lang="lv-LV" dirty="0" smtClean="0"/>
              <a:t>Vai senie Dievi ir miruši un kāpēc katrs nākamais ir arvien asiņaināks? Vai tas ir tikai cilvēka varas un naudas faktors? Runājot par Dievībām latviešu tradicionālajā kultūrā – tās ir piederīgas šai zemei. </a:t>
            </a:r>
          </a:p>
          <a:p>
            <a:r>
              <a:rPr lang="lv-LV" dirty="0" smtClean="0"/>
              <a:t>Mūsu dzīvesziņa – padoms, atbalsts. Mēs dzīvojam mūsu Dievību telpā un vienmēr kopā ar tām.</a:t>
            </a:r>
          </a:p>
          <a:p>
            <a:r>
              <a:rPr lang="lv-LV" dirty="0" smtClean="0"/>
              <a:t>Mūsu telpa daudzus gadsimtus sniegusi iespēju visam pastāvēt līdzās – nevis noliedzot, bet izzinot.</a:t>
            </a:r>
          </a:p>
          <a:p>
            <a:r>
              <a:rPr lang="lv-LV" dirty="0" smtClean="0"/>
              <a:t>Cienīsim mūsu zemi, tās sargus un īpašniekus – Dievības, kultūru, kas ir mūsu saskarsmes skaistākā rotaļa un atcerēsimies, ka katram mums ir tiesības just un ticēt ar visu sirdi un nebūt pretrunā. </a:t>
            </a:r>
          </a:p>
          <a:p>
            <a:pPr marL="0" indent="0">
              <a:buNone/>
            </a:pPr>
            <a:endParaRPr lang="lv-LV" dirty="0"/>
          </a:p>
        </p:txBody>
      </p:sp>
    </p:spTree>
    <p:extLst>
      <p:ext uri="{BB962C8B-B14F-4D97-AF65-F5344CB8AC3E}">
        <p14:creationId xmlns:p14="http://schemas.microsoft.com/office/powerpoint/2010/main" xmlns="" val="1291551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Divu milzu kultūru krustpunktā</a:t>
            </a:r>
            <a:endParaRPr lang="lv-LV" dirty="0"/>
          </a:p>
        </p:txBody>
      </p:sp>
      <p:sp>
        <p:nvSpPr>
          <p:cNvPr id="3" name="Content Placeholder 2"/>
          <p:cNvSpPr>
            <a:spLocks noGrp="1"/>
          </p:cNvSpPr>
          <p:nvPr>
            <p:ph idx="1"/>
          </p:nvPr>
        </p:nvSpPr>
        <p:spPr/>
        <p:txBody>
          <a:bodyPr/>
          <a:lstStyle/>
          <a:p>
            <a:r>
              <a:rPr lang="lv-LV" dirty="0" smtClean="0"/>
              <a:t>Mēs esam divu lielu kultūru atzaru somugru un baltu krustpunktā izaugusi kultūra.</a:t>
            </a:r>
          </a:p>
          <a:p>
            <a:r>
              <a:rPr lang="lv-LV" dirty="0" smtClean="0"/>
              <a:t>Mēs nenoliedzam, bet izzinam.</a:t>
            </a:r>
          </a:p>
          <a:p>
            <a:r>
              <a:rPr lang="lv-LV" dirty="0" smtClean="0"/>
              <a:t>Mēs ļaujamies just.</a:t>
            </a:r>
          </a:p>
          <a:p>
            <a:r>
              <a:rPr lang="lv-LV" dirty="0" smtClean="0"/>
              <a:t>Mēs cienam ik katru.</a:t>
            </a:r>
          </a:p>
          <a:p>
            <a:r>
              <a:rPr lang="lv-LV" dirty="0" smtClean="0"/>
              <a:t>Un cerēsim, ka nākotnē runās nevis par zaudētajām, bet par atgūtajām paaudzēm!</a:t>
            </a:r>
          </a:p>
          <a:p>
            <a:r>
              <a:rPr lang="lv-LV" dirty="0" smtClean="0"/>
              <a:t>Stipra ģimene-stipra dzimta-stipra tauta, stipra valsts – vērtīgi ļaudis!</a:t>
            </a:r>
          </a:p>
        </p:txBody>
      </p:sp>
    </p:spTree>
    <p:extLst>
      <p:ext uri="{BB962C8B-B14F-4D97-AF65-F5344CB8AC3E}">
        <p14:creationId xmlns:p14="http://schemas.microsoft.com/office/powerpoint/2010/main" xmlns="" val="1508227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636</Words>
  <Application>Microsoft Office PowerPoint</Application>
  <PresentationFormat>Custom</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Konference</vt:lpstr>
      <vt:lpstr>«Tradicionālajā kultūrā nav haltūras» M. Kūle</vt:lpstr>
      <vt:lpstr>Psiholoģiskie aspekti</vt:lpstr>
      <vt:lpstr>Spēks ir mūsos pašos</vt:lpstr>
      <vt:lpstr>Pašizvērtējums kā regulāra kultūras daļa</vt:lpstr>
      <vt:lpstr>Dzīve ir rotaļa</vt:lpstr>
      <vt:lpstr>Sarežģījumi mūsdienās</vt:lpstr>
      <vt:lpstr>Dzīvesziņa/Senticība un citas ticības</vt:lpstr>
      <vt:lpstr>Divu milzu kultūru krustpunktā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Konference</dc:title>
  <dc:creator>Kārlis</dc:creator>
  <cp:lastModifiedBy>Ojars</cp:lastModifiedBy>
  <cp:revision>8</cp:revision>
  <dcterms:created xsi:type="dcterms:W3CDTF">2015-01-12T20:09:45Z</dcterms:created>
  <dcterms:modified xsi:type="dcterms:W3CDTF">2015-01-13T06:28:38Z</dcterms:modified>
</cp:coreProperties>
</file>